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8" r:id="rId1"/>
  </p:sldMasterIdLst>
  <p:sldIdLst>
    <p:sldId id="256" r:id="rId2"/>
    <p:sldId id="261" r:id="rId3"/>
    <p:sldId id="262" r:id="rId4"/>
    <p:sldId id="263" r:id="rId5"/>
    <p:sldId id="269" r:id="rId6"/>
    <p:sldId id="264" r:id="rId7"/>
    <p:sldId id="266" r:id="rId8"/>
    <p:sldId id="268" r:id="rId9"/>
    <p:sldId id="265" r:id="rId10"/>
    <p:sldId id="270" r:id="rId11"/>
    <p:sldId id="271" r:id="rId12"/>
    <p:sldId id="267" r:id="rId13"/>
    <p:sldId id="272" r:id="rId14"/>
    <p:sldId id="274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6699"/>
    <a:srgbClr val="FF0066"/>
    <a:srgbClr val="FF3300"/>
    <a:srgbClr val="000000"/>
    <a:srgbClr val="CC0099"/>
    <a:srgbClr val="FFFBFD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0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2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52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19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9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40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5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53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762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6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5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75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4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84000">
              <a:schemeClr val="accent1"/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0A4D068-6274-41F3-9D71-E881E9061506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0199A16-E4BF-410F-B0BB-19D9021E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40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172" r:id="rId14"/>
    <p:sldLayoutId id="2147484173" r:id="rId15"/>
    <p:sldLayoutId id="2147484174" r:id="rId16"/>
    <p:sldLayoutId id="2147484175" r:id="rId17"/>
  </p:sldLayoutIdLst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87930" y="4911970"/>
            <a:ext cx="7832868" cy="1818018"/>
          </a:xfrm>
          <a:noFill/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Выполнила 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r">
              <a:lnSpc>
                <a:spcPct val="1500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 первой квалификационной категории</a:t>
            </a:r>
          </a:p>
          <a:p>
            <a:pPr algn="r">
              <a:lnSpc>
                <a:spcPct val="150000"/>
              </a:lnSpc>
            </a:pPr>
            <a:r>
              <a:rPr lang="ru-RU" sz="1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Репникова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Алена Федоровна</a:t>
            </a:r>
            <a:endPara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96334" y="364412"/>
            <a:ext cx="9112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день семьи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036" y="1474778"/>
            <a:ext cx="4842164" cy="32115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256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>
        <p:blinds dir="vert"/>
      </p:transition>
    </mc:Choice>
    <mc:Fallback xmlns="">
      <p:transition advClick="0" advTm="15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7424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36064" y="2243329"/>
            <a:ext cx="6620256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– это теплый дом, любящие муж и </a:t>
            </a:r>
            <a:r>
              <a:rPr lang="ru-RU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жена, их дети, родители, дедушки и </a:t>
            </a:r>
            <a:r>
              <a:rPr lang="ru-RU" cap="all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бабушки. Это любовь и забота друг о друге</a:t>
            </a:r>
            <a:r>
              <a:rPr lang="ru-RU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cap="all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радости и печали, традиции и привычки.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14944" y="-5364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614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">
        <p15:prstTrans prst="wind"/>
      </p:transition>
    </mc:Choice>
    <mc:Fallback>
      <p:transition spd="slow" advClick="0" advTm="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808" y="502060"/>
            <a:ext cx="4762500" cy="4762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458037" y="333257"/>
            <a:ext cx="5324168" cy="5009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n w="0"/>
                <a:effectLst>
                  <a:glow rad="101600">
                    <a:srgbClr val="FFFF00">
                      <a:alpha val="6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Данный праздник был учрежден Генеральной Ассамблеей ООН, а произошло это 20 сентября 1993 года. Праздник "Международный день семьи" был создан с целью привлечения внимания широкой общественности к проблемам семьи, которых сегодня существует большое количество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3429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Click="0" advTm="150">
        <p15:prstTrans prst="wind"/>
      </p:transition>
    </mc:Choice>
    <mc:Fallback>
      <p:transition spd="slow" advClick="0" advTm="1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4346" y="309405"/>
            <a:ext cx="10316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праздника «Международный день семьи»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49511" y="1627699"/>
            <a:ext cx="6096000" cy="44558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 назначением семьи можно назвать рождение и воспитание детей. Очень важно, чтобы семья была прочной. В семье ребенок учиться постигать секреты общения между людьми, учиться любви и заботе. Через семью от одного поколения к другому передаются мудрость и знания.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890" y="1627699"/>
            <a:ext cx="4381500" cy="2924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41341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Click="0" advTm="20000">
        <p15:prstTrans prst="wind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237" y="241500"/>
            <a:ext cx="11378045" cy="6637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– это опора и защита не только для каждого из нас, но и для всего государства. Без крепкого института семьи невозможно представить современное цивилизованное общество. От того, насколько прочными, здоровыми и благополучными будут наши семьи, напрямую зависят устойчивость и перспективы развития нашей общей родины –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237572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0">
        <p15:prstTrans prst="wind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2375" y="191730"/>
            <a:ext cx="8617974" cy="9144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2008 год </a:t>
            </a:r>
            <a:r>
              <a:rPr lang="ru-RU" sz="3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</a:t>
            </a:r>
            <a:r>
              <a:rPr lang="ru-RU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РФ был объявлен Годом семьи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639" y="1356851"/>
            <a:ext cx="5810864" cy="42327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34473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10000">
        <p15:prstTrans prst="wind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7013" y="705068"/>
            <a:ext cx="7742902" cy="2239844"/>
          </a:xfrm>
          <a:prstGeom prst="rect">
            <a:avLst/>
          </a:prstGeom>
        </p:spPr>
        <p:txBody>
          <a:bodyPr wrap="square">
            <a:spAutoFit/>
            <a:scene3d>
              <a:camera prst="perspectiveContrastingRightFacing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- это самое емкое слово.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нем слышится «семя» - </a:t>
            </a:r>
            <a:r>
              <a:rPr lang="ru-RU" sz="24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 </a:t>
            </a: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 «я» - это семеро, связанных прочно,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будущих жизней - надежный источник</a:t>
            </a:r>
            <a:r>
              <a:rPr lang="ru-RU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87" y="1002891"/>
            <a:ext cx="5098026" cy="3170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 rot="21265866">
            <a:off x="6049473" y="3053873"/>
            <a:ext cx="6594987" cy="2239844"/>
          </a:xfrm>
          <a:prstGeom prst="rect">
            <a:avLst/>
          </a:prstGeom>
        </p:spPr>
        <p:txBody>
          <a:bodyPr wrap="square">
            <a:spAutoFit/>
            <a:scene3d>
              <a:camera prst="perspectiveContrastingRightFacing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- нашей жизни надежный оплот,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в детстве и в старости нас бережет.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- на любви построенный дом,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Пусть радость и счастье царствуют в нем!</a:t>
            </a:r>
          </a:p>
        </p:txBody>
      </p:sp>
    </p:spTree>
    <p:extLst>
      <p:ext uri="{BB962C8B-B14F-4D97-AF65-F5344CB8AC3E}">
        <p14:creationId xmlns:p14="http://schemas.microsoft.com/office/powerpoint/2010/main" val="191446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0">
        <p15:prstTrans prst="wind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935" y="71735"/>
            <a:ext cx="10754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существования здоровой и счастливой семьи</a:t>
            </a:r>
          </a:p>
          <a:p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7959" y="498705"/>
            <a:ext cx="1043940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342900" indent="-342900" algn="ctr">
              <a:buAutoNum type="arabicPeriod"/>
            </a:pP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 </a:t>
            </a:r>
            <a:r>
              <a:rPr lang="ru-RU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члены семьи равны и одинаково воспринимаются друг другом</a:t>
            </a: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US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Самыми существенными качествами в семье считаются доверие, открытость и честность</a:t>
            </a: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>
              <a:lnSpc>
                <a:spcPct val="150000"/>
              </a:lnSpc>
            </a:pPr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каждом члене семьи лежат определенные обязательства и ответственность за свою семью</a:t>
            </a: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1143" y="993939"/>
            <a:ext cx="1458624" cy="1003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929" y="2140910"/>
            <a:ext cx="1548001" cy="968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1900" y="2769487"/>
            <a:ext cx="1527464" cy="126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67959" y="4271544"/>
            <a:ext cx="9551747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Отдых, за редким исключением, должен быть семейным и приносящим радость всем членам семьи.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171" y="5159306"/>
            <a:ext cx="214312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8738" y="670637"/>
            <a:ext cx="1594338" cy="11342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75" y="5159306"/>
            <a:ext cx="2381250" cy="1717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3763" y="4058264"/>
            <a:ext cx="2383743" cy="17192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7944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0">
        <p15:prstTrans prst="wind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693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978877" y="409997"/>
            <a:ext cx="4213123" cy="372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Ежегодно в канун этого праздника в Кремле проводится торжественная церемония награждения премией «Семья России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всех российских городах к этому празднику готовится праздничная программа.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34581" y="1753584"/>
            <a:ext cx="162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1802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12000">
        <p15:prstTrans prst="wind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72542" y="27433"/>
            <a:ext cx="5919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семьи. Как его провести?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2514" y="662457"/>
            <a:ext cx="11854542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каждой семье такой день может стать любимым праздником! Конечно, </a:t>
            </a:r>
            <a:r>
              <a:rPr lang="ru-RU" sz="2000" b="1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20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b="1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запомнится день, проведенный вместе на природе, с играми и забавами! Но кроме этого можно придумать много разных интересных семейных занятий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8457" y="2414713"/>
            <a:ext cx="6683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смастерить всем вместе чудесную рамочку для семейного фото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969" y="3392975"/>
            <a:ext cx="7032174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придумать и сделать герб своей семьи. Это вообще очень увлекательное занятие! </a:t>
            </a:r>
            <a:endParaRPr lang="en-US" sz="2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514" y="35564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1956" y="2329780"/>
            <a:ext cx="2979284" cy="21263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056" y="4590722"/>
            <a:ext cx="3323068" cy="20713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374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5000">
        <p15:prstTrans prst="wind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8837" y="241051"/>
            <a:ext cx="6096000" cy="958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Составлять родословное древо не менее интересно и увлекательно!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35436" y="3244334"/>
            <a:ext cx="235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8837" y="1289092"/>
            <a:ext cx="5225726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000" b="1" dirty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сделать оберег для всей семьи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6202" y="4443495"/>
            <a:ext cx="76744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000" b="1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а приготовление вместе с ребенком праздничного угощения и приглашение вечером всех родственников доставит немало приятных минут всей семье! Будет настоящий семейный праздник!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815" y="231948"/>
            <a:ext cx="3102428" cy="2293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7793" y="2040256"/>
            <a:ext cx="3056770" cy="21686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583" y="4542165"/>
            <a:ext cx="3292928" cy="17416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4472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5000">
        <p15:prstTrans prst="wind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14" y="1672712"/>
            <a:ext cx="4591050" cy="38651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6869646" y="1883068"/>
            <a:ext cx="6096000" cy="958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ln>
                  <a:solidFill>
                    <a:srgbClr val="FF6699"/>
                  </a:solidFill>
                </a:ln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что и клад, коли в семье лад.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>
                  <a:solidFill>
                    <a:srgbClr val="FF6699"/>
                  </a:solidFill>
                </a:ln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Любовь </a:t>
            </a:r>
            <a:r>
              <a:rPr lang="ru-RU" sz="2000" b="1" dirty="0">
                <a:ln>
                  <a:solidFill>
                    <a:srgbClr val="FF6699"/>
                  </a:solidFill>
                </a:ln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совет — так и горя нет.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56902" y="3030542"/>
            <a:ext cx="6096000" cy="958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сильна, когда над ней крыша одна.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Добрая </a:t>
            </a:r>
            <a:r>
              <a:rPr lang="ru-RU" sz="2000" b="1" dirty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прибавит разума-ума.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23003" y="4441108"/>
            <a:ext cx="4946867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Вся семья вместе, так и душа на месте</a:t>
            </a:r>
            <a:r>
              <a:rPr lang="ru-RU" sz="24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94236" y="0"/>
            <a:ext cx="9457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 на жизненном пути играют поговорки и пословицы про семью</a:t>
            </a:r>
          </a:p>
        </p:txBody>
      </p:sp>
    </p:spTree>
    <p:extLst>
      <p:ext uri="{BB962C8B-B14F-4D97-AF65-F5344CB8AC3E}">
        <p14:creationId xmlns:p14="http://schemas.microsoft.com/office/powerpoint/2010/main" val="8721200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15000">
        <p15:prstTrans prst="wind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628" y="1200367"/>
            <a:ext cx="4637315" cy="2355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7944" y="123149"/>
            <a:ext cx="10243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Счастья вам, здоровья и благополучия, уверенности в завтрашнем дне!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52800" y="3555480"/>
            <a:ext cx="606334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вместе счастья вам найти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горы и равнины нужно перейти.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Построить кров, растить детей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Любить себя, семью, друзей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Печали вместе дружно пережить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 ссоры и размолвки, как года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Пройдут... Ведь вы одна единая семья!</a:t>
            </a:r>
          </a:p>
        </p:txBody>
      </p:sp>
    </p:spTree>
    <p:extLst>
      <p:ext uri="{BB962C8B-B14F-4D97-AF65-F5344CB8AC3E}">
        <p14:creationId xmlns:p14="http://schemas.microsoft.com/office/powerpoint/2010/main" val="2671965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57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27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375" y="2164289"/>
            <a:ext cx="10364451" cy="1596177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9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74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5000">
        <p15:prstTrans prst="wind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Капля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янец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509</TotalTime>
  <Words>593</Words>
  <Application>Microsoft Office PowerPoint</Application>
  <PresentationFormat>Произвольный</PresentationFormat>
  <Paragraphs>54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день семьи</dc:title>
  <dc:creator>мариша</dc:creator>
  <cp:lastModifiedBy>admin</cp:lastModifiedBy>
  <cp:revision>39</cp:revision>
  <dcterms:created xsi:type="dcterms:W3CDTF">2014-04-18T11:47:09Z</dcterms:created>
  <dcterms:modified xsi:type="dcterms:W3CDTF">2020-05-26T10:04:57Z</dcterms:modified>
</cp:coreProperties>
</file>